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8" r:id="rId5"/>
    <p:sldId id="259" r:id="rId6"/>
    <p:sldId id="267" r:id="rId7"/>
    <p:sldId id="266" r:id="rId8"/>
    <p:sldId id="262" r:id="rId9"/>
    <p:sldId id="261" r:id="rId10"/>
    <p:sldId id="263" r:id="rId11"/>
    <p:sldId id="264" r:id="rId12"/>
    <p:sldId id="265" r:id="rId13"/>
    <p:sldId id="260" r:id="rId14"/>
  </p:sldIdLst>
  <p:sldSz cx="12192000" cy="6858000"/>
  <p:notesSz cx="10239375" cy="7105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31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7063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800725" y="0"/>
            <a:ext cx="4437063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9AF7-732C-441E-8573-2F4B80468D34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8463"/>
            <a:ext cx="4437063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800725" y="6748463"/>
            <a:ext cx="4437063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FC7DA-345F-45E1-B993-FA6342CAC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57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7063" cy="3552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799646" y="0"/>
            <a:ext cx="4437063" cy="3552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32C0E-B27E-4CD9-8DB0-E2EFAB718070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3392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23938" y="3375184"/>
            <a:ext cx="8191500" cy="31975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748723"/>
            <a:ext cx="4437063" cy="3552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799646" y="6748723"/>
            <a:ext cx="4437063" cy="3552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63B5-229C-4051-8238-12F2397D9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51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52380"/>
              </p:ext>
            </p:extLst>
          </p:nvPr>
        </p:nvGraphicFramePr>
        <p:xfrm>
          <a:off x="843635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/>
                <a:gridCol w="4418965"/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</a:t>
                      </a:r>
                      <a:r>
                        <a:rPr sz="1400" dirty="0" smtClean="0">
                          <a:latin typeface="Times New Roman"/>
                          <a:cs typeface="Times New Roman"/>
                        </a:rPr>
                        <a:t>«</a:t>
                      </a:r>
                      <a:r>
                        <a:rPr sz="1400" dirty="0" err="1" smtClean="0">
                          <a:latin typeface="Times New Roman"/>
                          <a:cs typeface="Times New Roman"/>
                        </a:rPr>
                        <a:t>Разработка</a:t>
                      </a:r>
                      <a:r>
                        <a:rPr lang="kk-KZ" sz="1400" baseline="0" dirty="0" smtClean="0">
                          <a:latin typeface="Times New Roman"/>
                          <a:cs typeface="Times New Roman"/>
                        </a:rPr>
                        <a:t> интерфейса для новостного сайта 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Nova</a:t>
                      </a:r>
                      <a:r>
                        <a:rPr sz="1400" spc="-10" dirty="0" smtClean="0">
                          <a:latin typeface="Times New Roman"/>
                          <a:cs typeface="Times New Roman"/>
                        </a:rPr>
                        <a:t>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k-KZ" sz="1400" spc="-10" dirty="0" smtClean="0">
                          <a:latin typeface="Times New Roman"/>
                          <a:cs typeface="Times New Roman"/>
                        </a:rPr>
                        <a:t>АПО</a:t>
                      </a:r>
                      <a:r>
                        <a:rPr lang="ru-RU" sz="1400" spc="-10" dirty="0" smtClean="0">
                          <a:latin typeface="Times New Roman"/>
                          <a:cs typeface="Times New Roman"/>
                        </a:rPr>
                        <a:t>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0" dirty="0" err="1" smtClean="0">
                          <a:latin typeface="Times New Roman"/>
                          <a:cs typeface="Times New Roman"/>
                        </a:rPr>
                        <a:t>Каержанов</a:t>
                      </a:r>
                      <a:r>
                        <a:rPr sz="1400" spc="-2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20" dirty="0" smtClean="0"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400" spc="-2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ru-RU" sz="1400" spc="-20" dirty="0" smtClean="0"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400" spc="-20" dirty="0" smtClean="0">
                          <a:latin typeface="Times New Roman"/>
                          <a:cs typeface="Times New Roman"/>
                        </a:rPr>
                        <a:t>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457200"/>
            <a:ext cx="93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4) Проект должна содержать реализацию интерфейса фотогалереи. </a:t>
            </a:r>
            <a:endParaRPr 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631113" cy="229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7716838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08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60960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5) В проекте реализовать динамическое содержимое с помощью элементов DHTML.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5930"/>
            <a:ext cx="10043866" cy="224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3349837" cy="278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35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7200" y="533400"/>
            <a:ext cx="1127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6) Динамическое содержимое с помощью скриптов на языке </a:t>
            </a:r>
            <a:r>
              <a:rPr lang="ru-RU" dirty="0" err="1" smtClean="0"/>
              <a:t>JavaScript</a:t>
            </a:r>
            <a:r>
              <a:rPr lang="ru-RU" dirty="0" smtClean="0"/>
              <a:t>. Реализация тематического графика chart.js. </a:t>
            </a:r>
            <a:endParaRPr lang="ru-R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3022600" cy="285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01" y="1447800"/>
            <a:ext cx="2900030" cy="484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0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1400" y="1135510"/>
            <a:ext cx="481177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QR</a:t>
            </a:r>
            <a:r>
              <a:rPr sz="1800" b="1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код</a:t>
            </a:r>
            <a:r>
              <a:rPr sz="1800" b="1" spc="-4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sz="1800" b="1" spc="-45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публикацию</a:t>
            </a:r>
            <a:endParaRPr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 descr="C:\Users\zxzx_\Downloads\динамический-генератор-qr-кода-онлай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0700"/>
            <a:ext cx="37528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dirty="0"/>
              <a:t>Актуальность</a:t>
            </a:r>
            <a:r>
              <a:rPr spc="-75" dirty="0"/>
              <a:t> </a:t>
            </a:r>
            <a:r>
              <a:rPr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1600" y="1395221"/>
            <a:ext cx="8254093" cy="417037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just"/>
            <a:r>
              <a:rPr lang="ru-RU" b="1" dirty="0" smtClean="0"/>
              <a:t>Популяризация науки</a:t>
            </a:r>
          </a:p>
          <a:p>
            <a:pPr algn="just"/>
            <a:r>
              <a:rPr lang="ru-RU" dirty="0" smtClean="0"/>
              <a:t>Проект делает сложные темы доступными и понятными широкой аудитории.</a:t>
            </a:r>
            <a:br>
              <a:rPr lang="ru-RU" dirty="0" smtClean="0"/>
            </a:br>
            <a:r>
              <a:rPr lang="ru-RU" dirty="0" smtClean="0"/>
              <a:t>Актуальная информация о космосе, научных открытиях и технологиях — в удобной форме.</a:t>
            </a:r>
          </a:p>
          <a:p>
            <a:pPr algn="just"/>
            <a:endParaRPr lang="ru-RU" dirty="0" smtClean="0"/>
          </a:p>
          <a:p>
            <a:pPr algn="just"/>
            <a:r>
              <a:rPr lang="ru-RU" b="1" dirty="0" smtClean="0"/>
              <a:t>Рост интереса к космосу</a:t>
            </a:r>
          </a:p>
          <a:p>
            <a:pPr algn="just"/>
            <a:r>
              <a:rPr lang="ru-RU" dirty="0" smtClean="0"/>
              <a:t>Тема космоса становится всё более актуальной, особенно среди молодёжи.</a:t>
            </a:r>
            <a:br>
              <a:rPr lang="ru-RU" dirty="0" smtClean="0"/>
            </a:br>
            <a:r>
              <a:rPr lang="ru-RU" dirty="0" smtClean="0"/>
              <a:t>Проект поддерживает этот интерес и направляет его в образовательное русло.</a:t>
            </a:r>
          </a:p>
          <a:p>
            <a:pPr algn="just"/>
            <a:endParaRPr lang="ru-RU" dirty="0" smtClean="0"/>
          </a:p>
          <a:p>
            <a:pPr algn="just"/>
            <a:r>
              <a:rPr lang="ru-RU" b="1" dirty="0" smtClean="0"/>
              <a:t>Недостаток специализированных ресурсов</a:t>
            </a:r>
          </a:p>
          <a:p>
            <a:pPr algn="just"/>
            <a:r>
              <a:rPr lang="ru-RU" dirty="0" smtClean="0"/>
              <a:t>В русскоязычном сегменте интернета отсутствует достаточное количество качественных, надёжных и регулярно обновляемых новостных сайтов, освещающих научные и космические темы.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508" y="533527"/>
            <a:ext cx="1015949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b="1" dirty="0"/>
              <a:t>Цель</a:t>
            </a:r>
            <a:r>
              <a:rPr b="1" spc="-40" dirty="0"/>
              <a:t> </a:t>
            </a:r>
            <a:r>
              <a:rPr b="1" dirty="0"/>
              <a:t>проекта</a:t>
            </a:r>
            <a:r>
              <a:rPr b="1" spc="-30" dirty="0"/>
              <a:t> </a:t>
            </a:r>
            <a:r>
              <a:rPr dirty="0">
                <a:latin typeface="Symbol"/>
                <a:cs typeface="Symbol"/>
              </a:rPr>
              <a:t></a:t>
            </a:r>
            <a:r>
              <a:rPr spc="-40" dirty="0"/>
              <a:t> </a:t>
            </a:r>
            <a:r>
              <a:rPr lang="ru-RU" dirty="0"/>
              <a:t>Разработка новостного веб-сайта, посвящённого научным и космическим достижениям, с целью предоставления пользователям достоверной, актуальной и систематизированной информации в удобном формате.</a:t>
            </a:r>
            <a:endParaRPr i="1" spc="-1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71600" y="2514600"/>
            <a:ext cx="9321292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Задачи</a:t>
            </a:r>
            <a:r>
              <a:rPr spc="-90" dirty="0"/>
              <a:t> </a:t>
            </a:r>
            <a:r>
              <a:rPr spc="-10" dirty="0"/>
              <a:t>проекта: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Провести анализ информационных потребностей целевой аудитории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Разработать структуру и дизайн новостного сайта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Реализовать адаптивную вёрстку с использованием HTML и CSS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Добавить функциональность с помощью </a:t>
            </a:r>
            <a:r>
              <a:rPr lang="ru-RU" dirty="0" err="1"/>
              <a:t>JavaScript</a:t>
            </a:r>
            <a:r>
              <a:rPr lang="ru-RU" dirty="0"/>
              <a:t> (поиск, переключение темы)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Обеспечить переход к отдельной странице с полным содержанием новости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Вставить мультимедийные элементы (изображения, видеофон)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Провести тестирование работы сайта на различных устройствах и в браузерах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9200" y="304800"/>
            <a:ext cx="7873492" cy="553998"/>
          </a:xfrm>
        </p:spPr>
        <p:txBody>
          <a:bodyPr/>
          <a:lstStyle/>
          <a:p>
            <a:r>
              <a:rPr lang="ru-RU" dirty="0"/>
              <a:t>Для выявления потребностей пользователей был проведён сравнительный анализ известных информационных ресурсов: </a:t>
            </a:r>
            <a:r>
              <a:rPr lang="ru-RU" b="1" dirty="0" smtClean="0"/>
              <a:t>BBC</a:t>
            </a:r>
            <a:r>
              <a:rPr lang="ru-RU" dirty="0" smtClean="0"/>
              <a:t>, </a:t>
            </a:r>
            <a:r>
              <a:rPr lang="ru-RU" b="1" dirty="0" err="1" smtClean="0"/>
              <a:t>Sputnik</a:t>
            </a:r>
            <a:r>
              <a:rPr lang="ru-RU" dirty="0" smtClean="0"/>
              <a:t> </a:t>
            </a:r>
            <a:r>
              <a:rPr lang="ru-RU"/>
              <a:t>и </a:t>
            </a:r>
            <a:r>
              <a:rPr lang="ru-RU" b="1" smtClean="0"/>
              <a:t>Nur.kz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93" y="1295400"/>
            <a:ext cx="3679589" cy="230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90601"/>
            <a:ext cx="3352800" cy="2632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3"/>
          <a:stretch/>
        </p:blipFill>
        <p:spPr bwMode="auto">
          <a:xfrm>
            <a:off x="3124200" y="3886199"/>
            <a:ext cx="5483794" cy="2549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60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57200"/>
            <a:ext cx="10744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Times New Roman"/>
                <a:cs typeface="Times New Roman"/>
              </a:rPr>
              <a:t>1</a:t>
            </a:r>
            <a:r>
              <a:rPr lang="ru-RU" sz="2000" dirty="0" smtClean="0">
                <a:latin typeface="Times New Roman"/>
                <a:cs typeface="Times New Roman"/>
              </a:rPr>
              <a:t>.1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ru-RU" sz="2000" dirty="0" smtClean="0"/>
              <a:t>Проект состоит минимум из трех логических разделов в едином дизайн</a:t>
            </a:r>
            <a:r>
              <a:rPr lang="kk-KZ" sz="2000" dirty="0" smtClean="0"/>
              <a:t>е</a:t>
            </a:r>
            <a:r>
              <a:rPr lang="en-US" sz="2000" dirty="0" smtClean="0"/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501224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10831"/>
            <a:ext cx="4953000" cy="262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5031258" cy="26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2000"/>
            <a:ext cx="10525177" cy="52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72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685800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1.2) </a:t>
            </a:r>
            <a:r>
              <a:rPr lang="ru-RU" dirty="0" smtClean="0"/>
              <a:t>UI содержит две темы, в разных </a:t>
            </a:r>
            <a:r>
              <a:rPr lang="ru-RU" dirty="0" err="1" smtClean="0"/>
              <a:t>css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10000"/>
            <a:ext cx="5426075" cy="264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19200"/>
            <a:ext cx="4343400" cy="250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19201"/>
            <a:ext cx="4952999" cy="2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64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381000"/>
            <a:ext cx="1104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2</a:t>
            </a:r>
            <a:r>
              <a:rPr lang="ru-RU" dirty="0" smtClean="0"/>
              <a:t>) Дизайн должен быть реализован в виде адаптивного дизайна под компьютеры и мобильные устройства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2971051" cy="53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66800"/>
            <a:ext cx="3002599" cy="538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9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57200"/>
            <a:ext cx="10744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3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ru-RU" sz="2000" dirty="0" smtClean="0"/>
              <a:t>На страницах проекта</a:t>
            </a:r>
            <a:r>
              <a:rPr lang="ru-RU" sz="2000" dirty="0" smtClean="0">
                <a:solidFill>
                  <a:schemeClr val="tx1"/>
                </a:solidFill>
              </a:rPr>
              <a:t> реализована </a:t>
            </a:r>
            <a:r>
              <a:rPr lang="ru-RU" sz="2000" dirty="0" smtClean="0"/>
              <a:t>«красивая таблица» средствами </a:t>
            </a:r>
            <a:r>
              <a:rPr lang="ru-RU" sz="2000" dirty="0" err="1" smtClean="0"/>
              <a:t>css</a:t>
            </a:r>
            <a:r>
              <a:rPr lang="ru-RU" sz="2000" dirty="0" smtClean="0"/>
              <a:t> и список с художественными маркерами.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122440" cy="483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1447800"/>
            <a:ext cx="7631113" cy="229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39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278</Words>
  <Application>Microsoft Office PowerPoint</Application>
  <PresentationFormat>Произвольный</PresentationFormat>
  <Paragraphs>47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Презентация PowerPoint</vt:lpstr>
      <vt:lpstr>Актуальность проекта</vt:lpstr>
      <vt:lpstr>Цель проекта  Разработка новостного веб-сайта, посвящённого научным и космическим достижениям, с целью предоставления пользователям достоверной, актуальной и систематизированной информации в удобном формате.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Бекзат Каержанов</cp:lastModifiedBy>
  <cp:revision>8</cp:revision>
  <cp:lastPrinted>2025-05-15T02:24:36Z</cp:lastPrinted>
  <dcterms:created xsi:type="dcterms:W3CDTF">2025-05-14T10:28:26Z</dcterms:created>
  <dcterms:modified xsi:type="dcterms:W3CDTF">2025-05-15T02:40:32Z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2025-05-14T00:00:00Z</vt:filetime>
  </property>
  <property fmtid="{D5CDD505-2E9C-101B-9397-08002B2CF9AE}" pid="5" name="Producer">
    <vt:lpwstr>Microsoft® PowerPoint® 2016</vt:lpwstr>
  </property>
</Properties>
</file>